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74" r:id="rId4"/>
    <p:sldId id="287" r:id="rId5"/>
    <p:sldId id="288" r:id="rId6"/>
    <p:sldId id="282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6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483C0-FC0F-4F37-94B1-7D2CFE132D2F}" type="datetimeFigureOut">
              <a:rPr lang="en-US" smtClean="0"/>
              <a:pPr/>
              <a:t>4/30/2015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C6DD8-AFB6-4DFB-AB3D-44DDFC15F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614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2CE13-F0A3-4B22-B3DA-9066D53CD340}" type="datetimeFigureOut">
              <a:rPr lang="en-US" smtClean="0"/>
              <a:pPr/>
              <a:t>4/30/2015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A78F-1282-4308-B399-379EDADC58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462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867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867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68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868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70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870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72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872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873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873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87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796CDA-B903-4012-9743-987E44FE7C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7275-99BC-4896-B257-DEDD9666BA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074DA-D1AD-4103-B0C4-72A6F9F433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A9B211-2AFE-47F3-8D15-6959827DCD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0324-BC15-457C-A184-5F548A9FFE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CF4A-2C9A-4529-A752-90B92E8F34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CE70-BC49-45F6-B241-F10E458D44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6310C-D069-419C-9D80-779C40AF9A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8FB5-F8AD-430D-96EE-149B1DB4AF6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8191-C56B-4BB0-BD32-AA2AE928DB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F14E-BC41-47AF-A8DF-7064E1D7B0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85A64-99B3-4D95-B2E2-9090EBA0A0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9634" y="6591756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76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65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6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70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771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56780D1-2650-4EB0-A887-B159D458EC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4" y="6591756"/>
            <a:ext cx="184731" cy="215444"/>
          </a:xfrm>
        </p:spPr>
        <p:txBody>
          <a:bodyPr wrap="none" anchor="b" anchorCtr="1">
            <a:spAutoFit/>
          </a:bodyPr>
          <a:lstStyle/>
          <a:p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84767" y="990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Florida 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Security Working Group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Fall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Conference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September 25, 2014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38400"/>
            <a:ext cx="4351475" cy="222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6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Sponsored 18 events since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2008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19,190 + hours of training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 err="1"/>
              <a:t>Alion</a:t>
            </a:r>
            <a:r>
              <a:rPr lang="en-US" sz="2400" dirty="0"/>
              <a:t> Science and Technology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Craig Technologies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Personnel Security Management, Inc.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NCMS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/>
              <a:t>Summit Technologies, </a:t>
            </a:r>
            <a:r>
              <a:rPr lang="en-US" sz="2400" dirty="0" smtClean="0"/>
              <a:t>Inc.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021" y="2288621"/>
            <a:ext cx="1462474" cy="6672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352" y="3962400"/>
            <a:ext cx="1038370" cy="8859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077" y="3109974"/>
            <a:ext cx="964587" cy="8524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58" y="4976662"/>
            <a:ext cx="1938175" cy="6621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905" y="1295400"/>
            <a:ext cx="1243013" cy="73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7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NCMS Chapter Chair Dela Williams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39825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362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Request CEU Credits</a:t>
            </a:r>
          </a:p>
          <a:p>
            <a:pPr lvl="1" algn="ctr"/>
            <a:r>
              <a:rPr lang="en-US" sz="2000" b="1" dirty="0" smtClean="0"/>
              <a:t>Stephen.abounader@lmco.com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479634" y="6604456"/>
            <a:ext cx="184731" cy="215444"/>
          </a:xfrm>
        </p:spPr>
        <p:txBody>
          <a:bodyPr wrap="none" anchor="b" anchorCtr="1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2000" y="857250"/>
            <a:ext cx="447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FISWG/NCMS Fall 2014 Training Event Agenda</a:t>
            </a:r>
          </a:p>
          <a:p>
            <a:pPr algn="ctr"/>
            <a:r>
              <a:rPr lang="en-US" sz="1200" b="1" dirty="0" smtClean="0"/>
              <a:t>Thursday, September 25, 2014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(4 CEUs as approved by </a:t>
            </a:r>
            <a:r>
              <a:rPr lang="en-US" sz="1200" b="1" dirty="0" err="1">
                <a:solidFill>
                  <a:srgbClr val="FF0000"/>
                </a:solidFill>
              </a:rPr>
              <a:t>jim</a:t>
            </a:r>
            <a:r>
              <a:rPr lang="en-US" sz="1200" b="1" dirty="0">
                <a:solidFill>
                  <a:srgbClr val="FF0000"/>
                </a:solidFill>
              </a:rPr>
              <a:t> m)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endParaRPr lang="en-US" sz="1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745812"/>
              </p:ext>
            </p:extLst>
          </p:nvPr>
        </p:nvGraphicFramePr>
        <p:xfrm>
          <a:off x="1142999" y="1872913"/>
          <a:ext cx="6477002" cy="4832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651"/>
                <a:gridCol w="2538151"/>
                <a:gridCol w="1772801"/>
                <a:gridCol w="886399"/>
              </a:tblGrid>
              <a:tr h="23889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Time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Topic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Speaker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Credit</a:t>
                      </a:r>
                      <a:endParaRPr lang="en-US" sz="900" dirty="0"/>
                    </a:p>
                  </a:txBody>
                  <a:tcPr/>
                </a:tc>
              </a:tr>
              <a:tr h="2388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8:00 – 8:30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Registration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38223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8:30 – 8:45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Opening</a:t>
                      </a:r>
                      <a:r>
                        <a:rPr lang="en-US" sz="900" baseline="0" dirty="0" smtClean="0"/>
                        <a:t> Remarks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Mr. Steve Abounader FISWG - Chair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668912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8:45 – 9:45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FBI Video: “The Company Man: Protecting America’s Secrets”: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Economic Espionage/Trade Secrets Threat Mitigation Film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James “Patrick” Laflin, FBI Domain Coordinator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CEU</a:t>
                      </a:r>
                      <a:endParaRPr lang="en-US" sz="900" b="0" dirty="0"/>
                    </a:p>
                  </a:txBody>
                  <a:tcPr/>
                </a:tc>
              </a:tr>
              <a:tr h="2388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9:45 – 10:00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Break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– Networking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715892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10:00 – 11:00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Review: Stolen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Secrets &amp; Exporting of Defense Data: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Review of </a:t>
                      </a:r>
                      <a:r>
                        <a:rPr lang="en-US" sz="9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Liu </a:t>
                      </a:r>
                      <a:r>
                        <a:rPr lang="en-US" sz="900" i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9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nvestigation/Trial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L-3 Corporation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Vince </a:t>
                      </a: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Jarvie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L-3 Corporation, VP of Corporate Security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CEU</a:t>
                      </a:r>
                      <a:endParaRPr lang="en-US" sz="900" b="0" dirty="0"/>
                    </a:p>
                  </a:txBody>
                  <a:tcPr/>
                </a:tc>
              </a:tr>
              <a:tr h="29475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11:00 – 11:15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Break – Networking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663879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11:15 – 12:15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Removed per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request of the Speaker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Removed per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request of the Speaker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CEU</a:t>
                      </a:r>
                      <a:endParaRPr lang="en-US" sz="900" b="0" dirty="0"/>
                    </a:p>
                  </a:txBody>
                  <a:tcPr/>
                </a:tc>
              </a:tr>
              <a:tr h="339172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12:15 – 12:30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Break – Networking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/>
                    </a:p>
                  </a:txBody>
                  <a:tcPr/>
                </a:tc>
              </a:tr>
              <a:tr h="52557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12:30 – 1:30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Counterintelligence Overview: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threats are out there and is your company prepared?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John Tatum, DSS Counterintelligence Special Agent (CISA)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CEU</a:t>
                      </a:r>
                      <a:endParaRPr lang="en-US" sz="900" b="0" dirty="0"/>
                    </a:p>
                  </a:txBody>
                  <a:tcPr/>
                </a:tc>
              </a:tr>
              <a:tr h="52557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1:30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Closing Remarks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Mr. Steve Abounader FISWG - Chair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 descr="fiswg bann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6455"/>
            <a:ext cx="5378745" cy="89914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1" y="160459"/>
            <a:ext cx="1422399" cy="1211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246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Ripple</vt:lpstr>
      <vt:lpstr>PowerPoint Presentation</vt:lpstr>
      <vt:lpstr>THANK YOU</vt:lpstr>
      <vt:lpstr>Accomplishments</vt:lpstr>
      <vt:lpstr>THANK YOU</vt:lpstr>
      <vt:lpstr>Administrative</vt:lpstr>
      <vt:lpstr>Reminders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XPUser</dc:creator>
  <cp:lastModifiedBy>Office of Research</cp:lastModifiedBy>
  <cp:revision>120</cp:revision>
  <dcterms:created xsi:type="dcterms:W3CDTF">2007-07-05T13:46:47Z</dcterms:created>
  <dcterms:modified xsi:type="dcterms:W3CDTF">2015-04-30T19:04:03Z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ACCT03\66820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  <property fmtid="{D5CDD505-2E9C-101B-9397-08002B2CF9AE}" pid="13" name="checkedProgramsCount">
    <vt:i4>0</vt:i4>
  </property>
  <property fmtid="{D5CDD505-2E9C-101B-9397-08002B2CF9AE}" pid="14" name="ExpCountry">
    <vt:lpwstr/>
  </property>
</Properties>
</file>